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CB8"/>
    <a:srgbClr val="4B72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6346-9B4E-424B-A7FA-6A8D8F35440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A975-63C1-42B6-8538-668A0EF91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Тема: Разработка </a:t>
            </a:r>
            <a:r>
              <a:rPr lang="ru-RU" sz="2400" b="1" dirty="0"/>
              <a:t>технологического процесса изготовления</a:t>
            </a:r>
            <a:br>
              <a:rPr lang="ru-RU" sz="2400" b="1" dirty="0"/>
            </a:br>
            <a:r>
              <a:rPr lang="ru-RU" sz="2400" b="1" dirty="0"/>
              <a:t>цилиндрической обечайки установки очистки вод от загрязнений – л.ч. 01.00.01.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251520" y="3789040"/>
            <a:ext cx="4464496" cy="1961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Выполнил:           </a:t>
            </a:r>
            <a:r>
              <a:rPr lang="ru-RU" sz="2000" b="1" dirty="0" smtClean="0"/>
              <a:t>Иванов</a:t>
            </a:r>
          </a:p>
          <a:p>
            <a:pPr lvl="4">
              <a:buNone/>
            </a:pPr>
            <a:r>
              <a:rPr lang="ru-RU" sz="2000" b="1" dirty="0" smtClean="0"/>
              <a:t>Иван</a:t>
            </a:r>
          </a:p>
          <a:p>
            <a:pPr lvl="4">
              <a:buNone/>
            </a:pPr>
            <a:r>
              <a:rPr lang="ru-RU" sz="2000" b="1" dirty="0" smtClean="0"/>
              <a:t>Иванович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5004048" y="3789040"/>
            <a:ext cx="3888432" cy="1817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Руководитель:          </a:t>
            </a:r>
            <a:r>
              <a:rPr lang="ru-RU" sz="2000" b="1" dirty="0" smtClean="0"/>
              <a:t>Петров</a:t>
            </a:r>
          </a:p>
          <a:p>
            <a:pPr lvl="3">
              <a:buNone/>
            </a:pPr>
            <a:r>
              <a:rPr lang="ru-RU" sz="2000" b="1" dirty="0" smtClean="0"/>
              <a:t>             Петр</a:t>
            </a:r>
          </a:p>
          <a:p>
            <a:pPr lvl="3">
              <a:buNone/>
            </a:pPr>
            <a:r>
              <a:rPr lang="ru-RU" sz="2000" b="1" dirty="0" smtClean="0"/>
              <a:t>             Петрович</a:t>
            </a:r>
            <a:endParaRPr lang="ru-RU" sz="20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260648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E6CB8"/>
                </a:solidFill>
              </a:rPr>
              <a:t>ГАПОУ ЛО «Приозерский политехнический колледж»</a:t>
            </a:r>
            <a:endParaRPr lang="ru-RU" b="1" dirty="0">
              <a:solidFill>
                <a:srgbClr val="2E6CB8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59832" y="6021288"/>
            <a:ext cx="3024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1600" dirty="0">
                <a:solidFill>
                  <a:prstClr val="black"/>
                </a:solidFill>
              </a:rPr>
              <a:t>Приозерск, 2019 г.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256490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Профессия: 15.01.05 «Сварщик (ручной и частично механизированной сварки (наплавки))»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 </a:t>
            </a:r>
            <a:r>
              <a:rPr lang="ru-RU" sz="2400" b="1" dirty="0"/>
              <a:t>Выводы и заключение ВКР </a:t>
            </a:r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Тема: Разработка </a:t>
            </a:r>
            <a:r>
              <a:rPr lang="ru-RU" sz="2400" b="1" dirty="0"/>
              <a:t>технологического процесса изготовления</a:t>
            </a:r>
            <a:br>
              <a:rPr lang="ru-RU" sz="2400" b="1" dirty="0"/>
            </a:br>
            <a:r>
              <a:rPr lang="ru-RU" sz="2400" b="1" dirty="0"/>
              <a:t>цилиндрической обечайки установки очистки вод от загрязнений – л.ч. 01.00.01.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251520" y="3789040"/>
            <a:ext cx="4464496" cy="1961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Выполнил:           </a:t>
            </a:r>
            <a:r>
              <a:rPr lang="ru-RU" sz="2000" b="1" dirty="0" smtClean="0"/>
              <a:t>Иванов</a:t>
            </a:r>
          </a:p>
          <a:p>
            <a:pPr lvl="4">
              <a:buNone/>
            </a:pPr>
            <a:r>
              <a:rPr lang="ru-RU" sz="2000" b="1" dirty="0" smtClean="0"/>
              <a:t>Иван</a:t>
            </a:r>
          </a:p>
          <a:p>
            <a:pPr lvl="4">
              <a:buNone/>
            </a:pPr>
            <a:r>
              <a:rPr lang="ru-RU" sz="2000" b="1" dirty="0" smtClean="0"/>
              <a:t>Иванович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5004048" y="3789040"/>
            <a:ext cx="3888432" cy="1817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Руководитель:          </a:t>
            </a:r>
            <a:r>
              <a:rPr lang="ru-RU" sz="2000" b="1" dirty="0" smtClean="0"/>
              <a:t>Петров</a:t>
            </a:r>
          </a:p>
          <a:p>
            <a:pPr lvl="3">
              <a:buNone/>
            </a:pPr>
            <a:r>
              <a:rPr lang="ru-RU" sz="2000" b="1" dirty="0" smtClean="0"/>
              <a:t>             Петр</a:t>
            </a:r>
          </a:p>
          <a:p>
            <a:pPr lvl="3">
              <a:buNone/>
            </a:pPr>
            <a:r>
              <a:rPr lang="ru-RU" sz="2000" b="1" dirty="0" smtClean="0"/>
              <a:t>             Петрович</a:t>
            </a:r>
            <a:endParaRPr lang="ru-RU" sz="20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260648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E6CB8"/>
                </a:solidFill>
              </a:rPr>
              <a:t>ГАПОУ ЛО «Приозерский политехнический колледж»</a:t>
            </a:r>
            <a:endParaRPr lang="ru-RU" b="1" dirty="0">
              <a:solidFill>
                <a:srgbClr val="2E6CB8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59832" y="6021288"/>
            <a:ext cx="3024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1600" dirty="0">
                <a:solidFill>
                  <a:prstClr val="black"/>
                </a:solidFill>
              </a:rPr>
              <a:t>Приозерск, 2019 г.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256490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Профессия: 15.01.05 «Сварщик (ручной и частично механизированной сварки (наплавки))»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Актуальность дипломной </a:t>
            </a:r>
            <a:r>
              <a:rPr lang="ru-RU" sz="2400" b="1" dirty="0" smtClean="0"/>
              <a:t>работы (ВКР)</a:t>
            </a:r>
            <a:endParaRPr lang="ru-RU" sz="24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Цель дипломной работы</a:t>
            </a:r>
            <a:r>
              <a:rPr lang="ru-RU" sz="2400" b="1" dirty="0" smtClean="0"/>
              <a:t>(ВКР)</a:t>
            </a:r>
            <a:endParaRPr lang="ru-RU" sz="24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Задачи</a:t>
            </a:r>
            <a:r>
              <a:rPr lang="ru-RU" sz="2400" b="1" dirty="0" smtClean="0"/>
              <a:t> </a:t>
            </a:r>
            <a:r>
              <a:rPr lang="ru-RU" sz="2400" b="1" dirty="0"/>
              <a:t>дипломной работы</a:t>
            </a:r>
            <a:r>
              <a:rPr lang="ru-RU" sz="2400" b="1" dirty="0" smtClean="0"/>
              <a:t>(ВКР)</a:t>
            </a:r>
            <a:endParaRPr lang="ru-RU" sz="24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</a:p>
          <a:p>
            <a:r>
              <a:rPr lang="ru-RU" dirty="0" smtClean="0"/>
              <a:t>2</a:t>
            </a:r>
          </a:p>
          <a:p>
            <a:r>
              <a:rPr lang="ru-RU" dirty="0" smtClean="0"/>
              <a:t>3</a:t>
            </a:r>
          </a:p>
          <a:p>
            <a:r>
              <a:rPr lang="ru-RU" dirty="0" smtClean="0"/>
              <a:t>4</a:t>
            </a:r>
          </a:p>
          <a:p>
            <a:r>
              <a:rPr lang="ru-RU" dirty="0" smtClean="0"/>
              <a:t>5</a:t>
            </a:r>
          </a:p>
          <a:p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Объект и предмет </a:t>
            </a:r>
            <a:r>
              <a:rPr lang="ru-RU" sz="2400" b="1" dirty="0"/>
              <a:t>исследования</a:t>
            </a:r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Методы исследования </a:t>
            </a:r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Структура дипломной работы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Основная часть</a:t>
            </a:r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47260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 </a:t>
            </a:r>
            <a:r>
              <a:rPr lang="ru-RU" sz="2400" b="1" dirty="0"/>
              <a:t>Выводы и заключение ВКР </a:t>
            </a:r>
          </a:p>
        </p:txBody>
      </p:sp>
      <p:pic>
        <p:nvPicPr>
          <p:cNvPr id="4" name="Рисунок 3" descr="Профобразование сти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088232" cy="12229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213285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128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Разработка технологического процесса изготовления цилиндрической обечайки установки очистки вод от загрязнений – л.ч. 01.00.01. </vt:lpstr>
      <vt:lpstr>Актуальность дипломной работы (ВКР)</vt:lpstr>
      <vt:lpstr>Цель дипломной работы(ВКР)</vt:lpstr>
      <vt:lpstr>Задачи дипломной работы(ВКР)</vt:lpstr>
      <vt:lpstr>Объект и предмет исследования</vt:lpstr>
      <vt:lpstr>Методы исследования </vt:lpstr>
      <vt:lpstr>Структура дипломной работы  </vt:lpstr>
      <vt:lpstr>Основная часть</vt:lpstr>
      <vt:lpstr> Выводы и заключение ВКР </vt:lpstr>
      <vt:lpstr> Выводы и заключение ВКР </vt:lpstr>
      <vt:lpstr>Тема: Разработка технологического процесса изготовления цилиндрической обечайки установки очистки вод от загрязнений – л.ч. 01.00.01.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Смородина</dc:creator>
  <cp:lastModifiedBy>Смородина</cp:lastModifiedBy>
  <cp:revision>17</cp:revision>
  <dcterms:created xsi:type="dcterms:W3CDTF">2019-02-04T09:04:10Z</dcterms:created>
  <dcterms:modified xsi:type="dcterms:W3CDTF">2019-02-04T11:52:53Z</dcterms:modified>
</cp:coreProperties>
</file>