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0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CB8"/>
    <a:srgbClr val="4B7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A6346-9B4E-424B-A7FA-6A8D8F35440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8A975-63C1-42B6-8538-668A0EF913D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Тема: </a:t>
            </a:r>
            <a:r>
              <a:rPr lang="ru-RU" sz="2200" dirty="0"/>
              <a:t>Тактика действий подразделений (нарядов) правоохранительных органов при ликвидации последствий чрезвычайных ситуаций природного характера и техногенного характера</a:t>
            </a:r>
            <a:endParaRPr lang="ru-RU" sz="2200" b="1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251520" y="3789040"/>
            <a:ext cx="4464496" cy="19610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Выполнил:           </a:t>
            </a:r>
            <a:r>
              <a:rPr lang="ru-RU" sz="2000" b="1" dirty="0"/>
              <a:t>Иванов</a:t>
            </a:r>
          </a:p>
          <a:p>
            <a:pPr lvl="4">
              <a:buNone/>
            </a:pPr>
            <a:r>
              <a:rPr lang="ru-RU" sz="2000" b="1" dirty="0"/>
              <a:t>Иван</a:t>
            </a:r>
          </a:p>
          <a:p>
            <a:pPr lvl="4">
              <a:buNone/>
            </a:pPr>
            <a:r>
              <a:rPr lang="ru-RU" sz="2000" b="1" dirty="0"/>
              <a:t>Иванович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7" name="Содержимое 16"/>
          <p:cNvSpPr>
            <a:spLocks noGrp="1"/>
          </p:cNvSpPr>
          <p:nvPr>
            <p:ph sz="half" idx="2"/>
          </p:nvPr>
        </p:nvSpPr>
        <p:spPr>
          <a:xfrm>
            <a:off x="5004048" y="3789040"/>
            <a:ext cx="3888432" cy="18170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Руководитель:          </a:t>
            </a:r>
            <a:r>
              <a:rPr lang="ru-RU" sz="2000" b="1" dirty="0"/>
              <a:t>Петров</a:t>
            </a:r>
          </a:p>
          <a:p>
            <a:pPr lvl="3">
              <a:buNone/>
            </a:pPr>
            <a:r>
              <a:rPr lang="ru-RU" sz="2000" b="1" dirty="0"/>
              <a:t>             Петр</a:t>
            </a:r>
          </a:p>
          <a:p>
            <a:pPr lvl="3">
              <a:buNone/>
            </a:pPr>
            <a:r>
              <a:rPr lang="ru-RU" sz="2000" b="1" dirty="0"/>
              <a:t>             Петрович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260648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E6CB8"/>
                </a:solidFill>
              </a:rPr>
              <a:t>ГАПОУ ЛО «Приозерский политехнический колледж»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59832" y="6021288"/>
            <a:ext cx="30243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1600" dirty="0">
                <a:solidFill>
                  <a:prstClr val="black"/>
                </a:solidFill>
              </a:rPr>
              <a:t>Приозерск, 20___ г.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256490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/>
              <a:t>Специальность: 40.02.02 «Правоохранительная деятельность»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 Выводы и заключение ВКР 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 Выводы и заключение ВКР 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Тема: </a:t>
            </a:r>
            <a:r>
              <a:rPr lang="ru-RU" sz="2200" dirty="0"/>
              <a:t>Тактика действий подразделений (нарядов) правоохранительных органов при ликвидации последствий чрезвычайных ситуаций природного характера и техногенного характера</a:t>
            </a:r>
            <a:endParaRPr lang="ru-RU" sz="2200" b="1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251520" y="3789040"/>
            <a:ext cx="4464496" cy="19610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Выполнил:           </a:t>
            </a:r>
            <a:r>
              <a:rPr lang="ru-RU" sz="2000" b="1" dirty="0"/>
              <a:t>Иванов</a:t>
            </a:r>
          </a:p>
          <a:p>
            <a:pPr lvl="4">
              <a:buNone/>
            </a:pPr>
            <a:r>
              <a:rPr lang="ru-RU" sz="2000" b="1" dirty="0"/>
              <a:t>Иван</a:t>
            </a:r>
          </a:p>
          <a:p>
            <a:pPr lvl="4">
              <a:buNone/>
            </a:pPr>
            <a:r>
              <a:rPr lang="ru-RU" sz="2000" b="1" dirty="0"/>
              <a:t>Иванович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7" name="Содержимое 16"/>
          <p:cNvSpPr>
            <a:spLocks noGrp="1"/>
          </p:cNvSpPr>
          <p:nvPr>
            <p:ph sz="half" idx="2"/>
          </p:nvPr>
        </p:nvSpPr>
        <p:spPr>
          <a:xfrm>
            <a:off x="5004048" y="3789040"/>
            <a:ext cx="3888432" cy="18170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Руководитель:          </a:t>
            </a:r>
            <a:r>
              <a:rPr lang="ru-RU" sz="2000" b="1" dirty="0"/>
              <a:t>Петров</a:t>
            </a:r>
          </a:p>
          <a:p>
            <a:pPr lvl="3">
              <a:buNone/>
            </a:pPr>
            <a:r>
              <a:rPr lang="ru-RU" sz="2000" b="1" dirty="0"/>
              <a:t>             Петр</a:t>
            </a:r>
          </a:p>
          <a:p>
            <a:pPr lvl="3">
              <a:buNone/>
            </a:pPr>
            <a:r>
              <a:rPr lang="ru-RU" sz="2000" b="1" dirty="0"/>
              <a:t>             Петрович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260648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E6CB8"/>
                </a:solidFill>
              </a:rPr>
              <a:t>ГАПОУ ЛО «Приозерский политехнический колледж»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59832" y="6021288"/>
            <a:ext cx="30243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1600" dirty="0">
                <a:solidFill>
                  <a:prstClr val="black"/>
                </a:solidFill>
              </a:rPr>
              <a:t>Приозерск, 20___ г.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256490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/>
              <a:t>Специальность: 40.02.02 «Правоохранительная деятельность»  </a:t>
            </a:r>
          </a:p>
        </p:txBody>
      </p:sp>
    </p:spTree>
    <p:extLst>
      <p:ext uri="{BB962C8B-B14F-4D97-AF65-F5344CB8AC3E}">
        <p14:creationId xmlns:p14="http://schemas.microsoft.com/office/powerpoint/2010/main" val="293621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Актуальность дипломной работы (ВКР)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Цель дипломной работы(ВКР)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Задачи дипломной работы(ВКР)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1</a:t>
            </a:r>
          </a:p>
          <a:p>
            <a:r>
              <a:rPr lang="ru-RU" dirty="0"/>
              <a:t>2</a:t>
            </a:r>
          </a:p>
          <a:p>
            <a:r>
              <a:rPr lang="ru-RU" dirty="0"/>
              <a:t>3</a:t>
            </a:r>
          </a:p>
          <a:p>
            <a:r>
              <a:rPr lang="ru-RU" dirty="0"/>
              <a:t>4</a:t>
            </a:r>
          </a:p>
          <a:p>
            <a:r>
              <a:rPr lang="ru-RU" dirty="0"/>
              <a:t>5</a:t>
            </a:r>
          </a:p>
          <a:p>
            <a:endParaRPr lang="ru-RU" dirty="0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Объект и предмет исследования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Методы исследования 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Структура ВКР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99176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6059016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Основная часть (теоретические аспекты)</a:t>
            </a:r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60648"/>
            <a:ext cx="5472608" cy="11430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Основная часть (</a:t>
            </a:r>
            <a:r>
              <a:rPr lang="ru-RU" sz="2400" b="1"/>
              <a:t>практические аспекты)</a:t>
            </a:r>
            <a:endParaRPr lang="ru-RU" sz="2400" b="1" dirty="0"/>
          </a:p>
        </p:txBody>
      </p:sp>
      <p:pic>
        <p:nvPicPr>
          <p:cNvPr id="4" name="Рисунок 3" descr="Профобразование сти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2088232" cy="1222988"/>
          </a:xfrm>
          <a:prstGeom prst="rect">
            <a:avLst/>
          </a:prstGeo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683568" y="2132857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Содержимое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121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157</Words>
  <Application>Microsoft Office PowerPoint</Application>
  <PresentationFormat>Экран (4:3)</PresentationFormat>
  <Paragraphs>37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Тема: Тактика действий подразделений (нарядов) правоохранительных органов при ликвидации последствий чрезвычайных ситуаций природного характера и техногенного характера</vt:lpstr>
      <vt:lpstr>Актуальность дипломной работы (ВКР)</vt:lpstr>
      <vt:lpstr>Цель дипломной работы(ВКР)</vt:lpstr>
      <vt:lpstr>Задачи дипломной работы(ВКР)</vt:lpstr>
      <vt:lpstr>Объект и предмет исследования</vt:lpstr>
      <vt:lpstr>Методы исследования </vt:lpstr>
      <vt:lpstr>Структура ВКР</vt:lpstr>
      <vt:lpstr>Основная часть (теоретические аспекты)</vt:lpstr>
      <vt:lpstr>Основная часть (практические аспекты)</vt:lpstr>
      <vt:lpstr> Выводы и заключение ВКР </vt:lpstr>
      <vt:lpstr> Выводы и заключение ВКР </vt:lpstr>
      <vt:lpstr>Тема: Тактика действий подразделений (нарядов) правоохранительных органов при ликвидации последствий чрезвычайных ситуаций природного характера и техногенного характера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Смородина</dc:creator>
  <cp:lastModifiedBy>Барканова</cp:lastModifiedBy>
  <cp:revision>19</cp:revision>
  <dcterms:created xsi:type="dcterms:W3CDTF">2019-02-04T09:04:10Z</dcterms:created>
  <dcterms:modified xsi:type="dcterms:W3CDTF">2025-10-07T09:57:49Z</dcterms:modified>
</cp:coreProperties>
</file>